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96261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6191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9494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42989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51766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5571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93323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4919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0337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926640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3550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12930-679E-4895-B83C-E82145951DF8}" type="datetimeFigureOut">
              <a:rPr lang="en-AU" smtClean="0"/>
              <a:t>4/06/2016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313989-38B2-4E43-8E67-A7BE504CF300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16823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5" name="Group 34"/>
          <p:cNvGrpSpPr/>
          <p:nvPr/>
        </p:nvGrpSpPr>
        <p:grpSpPr>
          <a:xfrm>
            <a:off x="62733" y="210705"/>
            <a:ext cx="9020314" cy="6519455"/>
            <a:chOff x="91155" y="210705"/>
            <a:chExt cx="9020314" cy="6519455"/>
          </a:xfrm>
        </p:grpSpPr>
        <p:grpSp>
          <p:nvGrpSpPr>
            <p:cNvPr id="17" name="Group 16"/>
            <p:cNvGrpSpPr/>
            <p:nvPr/>
          </p:nvGrpSpPr>
          <p:grpSpPr>
            <a:xfrm>
              <a:off x="453092" y="764704"/>
              <a:ext cx="8424936" cy="5544616"/>
              <a:chOff x="323528" y="548680"/>
              <a:chExt cx="8568952" cy="5760640"/>
            </a:xfrm>
          </p:grpSpPr>
          <p:cxnSp>
            <p:nvCxnSpPr>
              <p:cNvPr id="5" name="Straight Connector 4"/>
              <p:cNvCxnSpPr/>
              <p:nvPr/>
            </p:nvCxnSpPr>
            <p:spPr>
              <a:xfrm>
                <a:off x="4566439" y="548680"/>
                <a:ext cx="0" cy="5760640"/>
              </a:xfrm>
              <a:prstGeom prst="line">
                <a:avLst/>
              </a:prstGeom>
              <a:ln w="571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" name="Straight Connector 5"/>
              <p:cNvCxnSpPr/>
              <p:nvPr/>
            </p:nvCxnSpPr>
            <p:spPr>
              <a:xfrm flipH="1">
                <a:off x="323528" y="3429000"/>
                <a:ext cx="8568952" cy="0"/>
              </a:xfrm>
              <a:prstGeom prst="line">
                <a:avLst/>
              </a:prstGeom>
              <a:ln w="571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" name="Rectangle 9"/>
              <p:cNvSpPr/>
              <p:nvPr/>
            </p:nvSpPr>
            <p:spPr>
              <a:xfrm>
                <a:off x="323528" y="548680"/>
                <a:ext cx="8568952" cy="5760640"/>
              </a:xfrm>
              <a:prstGeom prst="rect">
                <a:avLst/>
              </a:prstGeom>
              <a:noFill/>
              <a:ln w="38100">
                <a:solidFill>
                  <a:schemeClr val="accent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AU"/>
              </a:p>
            </p:txBody>
          </p:sp>
        </p:grpSp>
        <p:sp>
          <p:nvSpPr>
            <p:cNvPr id="18" name="TextBox 17"/>
            <p:cNvSpPr txBox="1"/>
            <p:nvPr/>
          </p:nvSpPr>
          <p:spPr>
            <a:xfrm>
              <a:off x="91155" y="3242952"/>
              <a:ext cx="919414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Left title</a:t>
              </a:r>
              <a:endParaRPr lang="en-A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192055" y="3209133"/>
              <a:ext cx="919414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Right title</a:t>
              </a:r>
              <a:endParaRPr lang="en-A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23527" y="210705"/>
              <a:ext cx="3813181" cy="461665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sz="2400" dirty="0" smtClean="0"/>
                <a:t>Perceptual Map Title</a:t>
              </a:r>
              <a:endParaRPr lang="en-AU" sz="2400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4228650" y="441538"/>
              <a:ext cx="919414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Top title</a:t>
              </a:r>
              <a:endParaRPr lang="en-A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136709" y="6083829"/>
              <a:ext cx="1011355" cy="646331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>
              <a:solidFill>
                <a:schemeClr val="accent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AU" dirty="0" smtClean="0"/>
                <a:t>Bottom title</a:t>
              </a:r>
              <a:endParaRPr lang="en-AU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761535" y="1094214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A</a:t>
            </a:r>
            <a:endParaRPr lang="en-AU" dirty="0"/>
          </a:p>
        </p:txBody>
      </p:sp>
      <p:sp>
        <p:nvSpPr>
          <p:cNvPr id="24" name="TextBox 23"/>
          <p:cNvSpPr txBox="1"/>
          <p:nvPr/>
        </p:nvSpPr>
        <p:spPr>
          <a:xfrm>
            <a:off x="5868144" y="3277336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G</a:t>
            </a:r>
            <a:endParaRPr lang="en-AU" dirty="0"/>
          </a:p>
        </p:txBody>
      </p:sp>
      <p:sp>
        <p:nvSpPr>
          <p:cNvPr id="25" name="TextBox 24"/>
          <p:cNvSpPr txBox="1"/>
          <p:nvPr/>
        </p:nvSpPr>
        <p:spPr>
          <a:xfrm>
            <a:off x="3876192" y="1246614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B</a:t>
            </a:r>
            <a:endParaRPr lang="en-AU" dirty="0"/>
          </a:p>
        </p:txBody>
      </p:sp>
      <p:sp>
        <p:nvSpPr>
          <p:cNvPr id="26" name="TextBox 25"/>
          <p:cNvSpPr txBox="1"/>
          <p:nvPr/>
        </p:nvSpPr>
        <p:spPr>
          <a:xfrm>
            <a:off x="6991850" y="1066210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C</a:t>
            </a:r>
            <a:endParaRPr lang="en-AU" dirty="0"/>
          </a:p>
        </p:txBody>
      </p:sp>
      <p:sp>
        <p:nvSpPr>
          <p:cNvPr id="27" name="TextBox 26"/>
          <p:cNvSpPr txBox="1"/>
          <p:nvPr/>
        </p:nvSpPr>
        <p:spPr>
          <a:xfrm>
            <a:off x="1399557" y="2313413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E</a:t>
            </a:r>
            <a:endParaRPr lang="en-AU" dirty="0"/>
          </a:p>
        </p:txBody>
      </p:sp>
      <p:sp>
        <p:nvSpPr>
          <p:cNvPr id="28" name="TextBox 27"/>
          <p:cNvSpPr txBox="1"/>
          <p:nvPr/>
        </p:nvSpPr>
        <p:spPr>
          <a:xfrm>
            <a:off x="996250" y="5373216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L</a:t>
            </a:r>
            <a:endParaRPr lang="en-AU" dirty="0"/>
          </a:p>
        </p:txBody>
      </p:sp>
      <p:sp>
        <p:nvSpPr>
          <p:cNvPr id="29" name="TextBox 28"/>
          <p:cNvSpPr txBox="1"/>
          <p:nvPr/>
        </p:nvSpPr>
        <p:spPr>
          <a:xfrm>
            <a:off x="4928840" y="4458051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J</a:t>
            </a:r>
            <a:endParaRPr lang="en-AU" dirty="0"/>
          </a:p>
        </p:txBody>
      </p:sp>
      <p:sp>
        <p:nvSpPr>
          <p:cNvPr id="30" name="TextBox 29"/>
          <p:cNvSpPr txBox="1"/>
          <p:nvPr/>
        </p:nvSpPr>
        <p:spPr>
          <a:xfrm>
            <a:off x="2991652" y="3980264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H</a:t>
            </a:r>
            <a:endParaRPr lang="en-AU" dirty="0"/>
          </a:p>
        </p:txBody>
      </p:sp>
      <p:sp>
        <p:nvSpPr>
          <p:cNvPr id="31" name="TextBox 30"/>
          <p:cNvSpPr txBox="1"/>
          <p:nvPr/>
        </p:nvSpPr>
        <p:spPr>
          <a:xfrm>
            <a:off x="5551690" y="1689663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D</a:t>
            </a:r>
            <a:endParaRPr lang="en-AU" dirty="0"/>
          </a:p>
        </p:txBody>
      </p:sp>
      <p:sp>
        <p:nvSpPr>
          <p:cNvPr id="32" name="TextBox 31"/>
          <p:cNvSpPr txBox="1"/>
          <p:nvPr/>
        </p:nvSpPr>
        <p:spPr>
          <a:xfrm>
            <a:off x="1274401" y="4239940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I</a:t>
            </a:r>
            <a:endParaRPr lang="en-AU" dirty="0"/>
          </a:p>
        </p:txBody>
      </p:sp>
      <p:sp>
        <p:nvSpPr>
          <p:cNvPr id="33" name="TextBox 32"/>
          <p:cNvSpPr txBox="1"/>
          <p:nvPr/>
        </p:nvSpPr>
        <p:spPr>
          <a:xfrm>
            <a:off x="4831610" y="2573089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F</a:t>
            </a:r>
            <a:endParaRPr lang="en-AU" dirty="0"/>
          </a:p>
        </p:txBody>
      </p:sp>
      <p:sp>
        <p:nvSpPr>
          <p:cNvPr id="34" name="TextBox 33"/>
          <p:cNvSpPr txBox="1"/>
          <p:nvPr/>
        </p:nvSpPr>
        <p:spPr>
          <a:xfrm>
            <a:off x="6751895" y="4725144"/>
            <a:ext cx="1440160" cy="519351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dirty="0" smtClean="0"/>
              <a:t>Brand K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7242381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35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Geoff Fripp</dc:creator>
  <cp:lastModifiedBy>Geoff Fripp</cp:lastModifiedBy>
  <cp:revision>2</cp:revision>
  <dcterms:created xsi:type="dcterms:W3CDTF">2016-06-04T13:36:32Z</dcterms:created>
  <dcterms:modified xsi:type="dcterms:W3CDTF">2016-06-04T13:45:25Z</dcterms:modified>
</cp:coreProperties>
</file>